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18403e1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918403e1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18403e1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18403e1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c8676d25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c8676d25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c180fe1f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c180fe1f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c8676d25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c8676d25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45abfe1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45abfe1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7649a96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7649a96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cfd6c5b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cfd6c5b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7649a966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7649a966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7649a966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7649a96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c8676d25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8c8676d25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de54db26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de54db26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a1c20e14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a1c20e14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Math of Inverse Kinematics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Garrett Bowman, UF ECE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Trash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kinematics: Mapping from joint space to cartesian space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F(Q)=W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 training a neural network based on images of PCBs.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Eye-in-hand calibration </a:t>
            </a:r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714000" y="1233100"/>
            <a:ext cx="4300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are able to get the object’s position from the RealSense data by comparing the data we get from the camera to an object of known values to get a </a:t>
            </a:r>
            <a:r>
              <a:rPr b="1" lang="en"/>
              <a:t>Camera Intrinsic Matrix </a:t>
            </a:r>
            <a:r>
              <a:rPr lang="en"/>
              <a:t>in order to correct for the distortion. A checkerboard is commonly used for this.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can be further refined but we are solving for H =K[R|T] which tells us how the camera is distorting the 3D points.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also need the </a:t>
            </a:r>
            <a:r>
              <a:rPr b="1" lang="en"/>
              <a:t>Eye</a:t>
            </a:r>
            <a:r>
              <a:rPr b="1" lang="en"/>
              <a:t>-In-Hand Calibration Matrix </a:t>
            </a:r>
            <a:r>
              <a:rPr lang="en"/>
              <a:t>which is just the transformation from the camera to the end effector.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7902" l="25596" r="28882" t="12193"/>
          <a:stretch/>
        </p:blipFill>
        <p:spPr>
          <a:xfrm>
            <a:off x="5623325" y="1804375"/>
            <a:ext cx="558775" cy="644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3"/>
          <p:cNvCxnSpPr/>
          <p:nvPr/>
        </p:nvCxnSpPr>
        <p:spPr>
          <a:xfrm rot="10800000">
            <a:off x="6182088" y="2212450"/>
            <a:ext cx="1116000" cy="95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100" y="3114225"/>
            <a:ext cx="1621000" cy="1231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vy Checkerboard – Haus and Hues" id="212" name="Google Shape;212;p23"/>
          <p:cNvPicPr preferRelativeResize="0"/>
          <p:nvPr/>
        </p:nvPicPr>
        <p:blipFill rotWithShape="1">
          <a:blip r:embed="rId5">
            <a:alphaModFix/>
          </a:blip>
          <a:srcRect b="4102" l="4782" r="3591" t="3501"/>
          <a:stretch/>
        </p:blipFill>
        <p:spPr>
          <a:xfrm rot="-5400000">
            <a:off x="5165987" y="541850"/>
            <a:ext cx="970200" cy="12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5195550" y="582825"/>
            <a:ext cx="795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6">
            <a:alphaModFix/>
          </a:blip>
          <a:srcRect b="0" l="3901" r="0" t="8917"/>
          <a:stretch/>
        </p:blipFill>
        <p:spPr>
          <a:xfrm>
            <a:off x="6287679" y="289350"/>
            <a:ext cx="2739096" cy="17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>
            <a:off x="3861300" y="4229100"/>
            <a:ext cx="2617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“Camera Calibration” Powerpoint by UF PH.d. Student </a:t>
            </a:r>
            <a:r>
              <a:rPr lang="en">
                <a:solidFill>
                  <a:schemeClr val="lt1"/>
                </a:solidFill>
              </a:rPr>
              <a:t>Brevin Tilmon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Perception of arm position</a:t>
            </a:r>
            <a:endParaRPr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2910600" y="1216175"/>
            <a:ext cx="269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Interbotix ROS Arm Vision Kit has an Apriltag system that can track the positioning of the arm and its relative distance from the target destinations.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Eye-in-hand method will have to make use of the information stored in ROS to accurately </a:t>
            </a:r>
            <a:r>
              <a:rPr lang="en"/>
              <a:t>perceive</a:t>
            </a:r>
            <a:r>
              <a:rPr lang="en"/>
              <a:t> the position.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sensors in the robot work with move_group and robot_state_publisher to publish the robot positional data to joint_states topic.</a:t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50" y="1162050"/>
            <a:ext cx="23812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177" y="1267100"/>
            <a:ext cx="2834875" cy="20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Eye-to-hand vs Eye-in-hand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920650" y="1547175"/>
            <a:ext cx="3510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Eye-to-hand generates a map to calculate distances between objects.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Eye-in-hand locates the chip using image processing . We can write a </a:t>
            </a:r>
            <a:r>
              <a:rPr lang="en"/>
              <a:t>python</a:t>
            </a:r>
            <a:r>
              <a:rPr lang="en"/>
              <a:t> program to draw a “bounding box” around it the PCBs.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RealSense 405 camera has depth detection </a:t>
            </a:r>
            <a:r>
              <a:rPr lang="en"/>
              <a:t>capabilities. T</a:t>
            </a:r>
            <a:r>
              <a:rPr lang="en"/>
              <a:t>he average distance located within the bounding box is distance from camera.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ROS2 stores joint positional data on joint_states topic. We can use this with our camera distance </a:t>
            </a:r>
            <a:r>
              <a:rPr lang="en"/>
              <a:t>calculation</a:t>
            </a:r>
            <a:r>
              <a:rPr lang="en"/>
              <a:t> to determine cartesian </a:t>
            </a:r>
            <a:r>
              <a:rPr lang="en"/>
              <a:t>coordinates</a:t>
            </a:r>
            <a:r>
              <a:rPr lang="en"/>
              <a:t> of the PCB.</a:t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775" y="1022250"/>
            <a:ext cx="4030799" cy="216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375" y="3227625"/>
            <a:ext cx="1809775" cy="16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6148" y="3420773"/>
            <a:ext cx="2003100" cy="12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vs. Inverse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1114150" y="1374025"/>
            <a:ext cx="3999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</a:t>
            </a:r>
            <a:r>
              <a:rPr lang="en"/>
              <a:t>kinematics: Mapping from cartesian space to joint space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Q=F</a:t>
            </a:r>
            <a:r>
              <a:rPr baseline="30000" lang="en"/>
              <a:t>-1</a:t>
            </a:r>
            <a:r>
              <a:rPr lang="en"/>
              <a:t>(W)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critical we get good reading of Cartesian Space W to be able to accurately translate it to joint space.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more degrees of freedom a robot has i.e. joints, the more complex the calculation. </a:t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550" y="1585000"/>
            <a:ext cx="3144651" cy="197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75" y="50925"/>
            <a:ext cx="3270979" cy="25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625" y="50925"/>
            <a:ext cx="3270976" cy="25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100" y="2619850"/>
            <a:ext cx="3231824" cy="24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/>
          <p:nvPr/>
        </p:nvSpPr>
        <p:spPr>
          <a:xfrm>
            <a:off x="4329825" y="1000698"/>
            <a:ext cx="700500" cy="5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4"/>
          <p:cNvSpPr/>
          <p:nvPr/>
        </p:nvSpPr>
        <p:spPr>
          <a:xfrm rot="10800000">
            <a:off x="6509525" y="2864225"/>
            <a:ext cx="774000" cy="865800"/>
          </a:xfrm>
          <a:prstGeom prst="bentArrow">
            <a:avLst>
              <a:gd fmla="val 25000" name="adj1"/>
              <a:gd fmla="val 25000" name="adj2"/>
              <a:gd fmla="val 25000" name="adj3"/>
              <a:gd fmla="val 52384" name="adj4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581700" y="3514725"/>
            <a:ext cx="1701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Automated PCB Inspection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625" y="152400"/>
            <a:ext cx="59467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88" y="197288"/>
            <a:ext cx="8750623" cy="47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75" y="152400"/>
            <a:ext cx="87454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56775" y="332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were going to </a:t>
            </a:r>
            <a:r>
              <a:rPr lang="en"/>
              <a:t>calculate</a:t>
            </a:r>
            <a:r>
              <a:rPr lang="en"/>
              <a:t> by hand..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636900" y="1434900"/>
            <a:ext cx="43869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We need to account for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Homogeneous transformation matrix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amera intrinsic matrix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(correction for lens distortions)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Eye-in-hand transform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(transformation from camera to end of robot arm)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We multiply all 3 together to get the final transformation matrix in reference to base of robot.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950" y="1032475"/>
            <a:ext cx="3339250" cy="33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ViperX300 Robotic Arm Kinematic Properties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531400" y="1526825"/>
            <a:ext cx="3775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ViperX 300 has 5 degrees of freedom and distances are measured in the schematic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these values to calculate the homogeneous transformation matrix using </a:t>
            </a:r>
            <a:r>
              <a:rPr lang="en"/>
              <a:t>equations on the right</a:t>
            </a:r>
            <a:r>
              <a:rPr lang="en"/>
              <a:t> </a:t>
            </a:r>
            <a:r>
              <a:rPr baseline="-25000" lang="en"/>
              <a:t> </a:t>
            </a:r>
            <a:endParaRPr baseline="-25000"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aseline="-25000" lang="en"/>
              <a:t>0</a:t>
            </a:r>
            <a:r>
              <a:rPr baseline="30000" lang="en"/>
              <a:t>5</a:t>
            </a:r>
            <a:r>
              <a:rPr lang="en"/>
              <a:t>T =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Any position in the end effector frame can be mapped in the base frame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30104" t="0"/>
          <a:stretch/>
        </p:blipFill>
        <p:spPr>
          <a:xfrm>
            <a:off x="6987200" y="920425"/>
            <a:ext cx="1837499" cy="13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013" y="2594513"/>
            <a:ext cx="21785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375" y="898525"/>
            <a:ext cx="1891775" cy="16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5729588" y="3518975"/>
            <a:ext cx="196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where sθi=sinθi, sαi=sinαi, cθi=cosθi, cαi=cosαi.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6400" y="2210700"/>
            <a:ext cx="1639900" cy="2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2893950" y="2594500"/>
            <a:ext cx="1639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(nx,ny,nz) is the orthogonal vector, (ax,ay,az) is a approach vector, (ox,oy,oz) is a orientation vector, (px,py,pz) is the end-effector position vector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7">
            <a:alphaModFix/>
          </a:blip>
          <a:srcRect b="7978" l="8775" r="0" t="0"/>
          <a:stretch/>
        </p:blipFill>
        <p:spPr>
          <a:xfrm>
            <a:off x="1343800" y="2550700"/>
            <a:ext cx="1550150" cy="9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2621425" y="4310525"/>
            <a:ext cx="4494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</a:t>
            </a:r>
            <a:b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G. -S. Huang, C. -K. Tung, H. -C. Lin and S. -H. Hsiao, "Inverse kinematics analysis trajectory planning for a robot arm," 2011 8th Asian Control Conference (ASCC), Kaohsiung, Taiwan, 2011, pp. 965-970.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find the inverse kinematics from  homogeneous transformation matrix…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805750" y="1567550"/>
            <a:ext cx="3870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are able to take in a desired point and and solve for joint angles i.e. </a:t>
            </a:r>
            <a:r>
              <a:rPr lang="en"/>
              <a:t>Θ</a:t>
            </a:r>
            <a:r>
              <a:rPr baseline="-25000" lang="en"/>
              <a:t>1</a:t>
            </a:r>
            <a:r>
              <a:rPr lang="en"/>
              <a:t>, </a:t>
            </a:r>
            <a:r>
              <a:rPr baseline="-25000" lang="en"/>
              <a:t> </a:t>
            </a:r>
            <a:r>
              <a:rPr lang="en"/>
              <a:t>Θ</a:t>
            </a:r>
            <a:r>
              <a:rPr baseline="-25000" lang="en"/>
              <a:t>2 </a:t>
            </a:r>
            <a:r>
              <a:rPr lang="en"/>
              <a:t>, Θ</a:t>
            </a:r>
            <a:r>
              <a:rPr baseline="-25000" lang="en"/>
              <a:t>3 </a:t>
            </a:r>
            <a:r>
              <a:rPr lang="en"/>
              <a:t>, Θ</a:t>
            </a:r>
            <a:r>
              <a:rPr baseline="-25000" lang="en"/>
              <a:t>4 </a:t>
            </a:r>
            <a:r>
              <a:rPr lang="en"/>
              <a:t>,  and Θ</a:t>
            </a:r>
            <a:r>
              <a:rPr baseline="-25000" lang="en"/>
              <a:t>5 </a:t>
            </a:r>
            <a:r>
              <a:rPr lang="en"/>
              <a:t>by using the homogeneous transformation matrix, camera intrinsic matrix and the eye-in-hand transform multiplied together to get the final point in reference to base of robot.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gets rather complex mathematically and beyond the scope of this short presentation but in the end we get 2 solutions, usually with one being clearly the better option.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typically done with software such as moveit to avoid the tedious matrix calculations.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750" y="2698537"/>
            <a:ext cx="3173640" cy="178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900" y="1307850"/>
            <a:ext cx="3627300" cy="1084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888" y="746463"/>
            <a:ext cx="48101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1435000" y="2593475"/>
            <a:ext cx="5397600" cy="1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information about robot we can create transformation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matrices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between each joint using formula on left and multiply them together to give us the homogeneous transformation matrix.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take in a target point in 3D space (x,y,z) to solve for joint angles i.e. Θ1, Θ2, Θ3, Θ4, and Θ5 but most people elect to use software such as MoveIt2.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